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A8E012-3B1A-4003-8DF6-74DC8B859C71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81B46E-01F8-4ADE-B45B-1CDFAE608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130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D7543-8B38-439D-849F-155B4B7279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6C9BD5-AC95-4AD4-98BE-DAA54F9CA5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86D3C2-0E2F-4DAC-886C-0AC177C63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D7D6F-FC99-45B8-B7EB-25CBC5329E6E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7048B-447E-42FC-9D18-BBE4670E4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735353-BA38-440D-BEAF-0388526ED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52142-B6DF-4194-90F2-6203B82F8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870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56448-135D-4413-A43A-512D5762E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9DE5ED-4B7D-4180-A6E5-5648F9EA19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F77348-AFA2-48C4-BEE3-5E2F50AC2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D7D6F-FC99-45B8-B7EB-25CBC5329E6E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20C8CB-9FF4-485B-8BEB-7A463E98C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5C71CC-C917-41F0-8772-7A9757285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52142-B6DF-4194-90F2-6203B82F8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228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F5E755-18A5-4070-9579-CD3AFDB284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829E03-96B4-417D-9169-DB4A9EF230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06123D-FA59-4817-BEF4-3EF6E00B1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D7D6F-FC99-45B8-B7EB-25CBC5329E6E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40BDE7-BA05-41AB-ABC9-CF65E0E6B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09DDEB-D1DB-4801-876E-793949C0C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52142-B6DF-4194-90F2-6203B82F8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895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6A752-ABB6-4EE4-BE9A-0B155EE06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A0A36E-EB3F-48BF-B856-EBD1F18455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C01C05-D4FE-4DAC-9DBC-7FDE9383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D7D6F-FC99-45B8-B7EB-25CBC5329E6E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2115E6-132B-4D9A-97BE-F61B954DE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E53825-02EA-472B-9EBA-F840A2FB0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52142-B6DF-4194-90F2-6203B82F8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445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E427B-B708-4F55-9D6A-E01247600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D293E2-05A4-4BB9-8A60-6E77F6660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D26866-B861-4240-9966-747A7D6C9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D7D6F-FC99-45B8-B7EB-25CBC5329E6E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FD9D22-2AB2-45D9-A87B-E81F9AFDD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E8790D-7E49-4F91-A1A4-5F12835C0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52142-B6DF-4194-90F2-6203B82F8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616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5FB12-6BCD-42BB-85FF-BB52B7F1D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9FAFC3-6A27-4D44-A128-3AABBB3EE4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A1CCCC-240C-4648-A313-2E93E4D811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F247DF-04AC-4461-907F-CC055727C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D7D6F-FC99-45B8-B7EB-25CBC5329E6E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780593-DAFE-4DDB-810E-30DBA7FA6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252692-76D7-40E5-956D-3CAAD61F2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52142-B6DF-4194-90F2-6203B82F8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377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9B7A4-1A96-4729-B16F-79DC07F00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0C1E25-D910-4F6A-AB2D-B0AC23E479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A05B4B-45F8-40F9-9317-00BE74C6A5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9313F9-5794-4645-837C-5274179B6F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5D7564-FAFF-4950-A5DF-60D26D3265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93EAB8-7821-420B-A4F3-2C201DB5E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D7D6F-FC99-45B8-B7EB-25CBC5329E6E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BB1DBB-70F9-4FEA-8145-8129D7BF3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A213D3-0E82-4BF7-8397-68FC3A225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52142-B6DF-4194-90F2-6203B82F8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399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53755-9468-4231-A40B-C2F2C7F33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3841B6-69D9-47A4-AC9A-D81D1F81F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D7D6F-FC99-45B8-B7EB-25CBC5329E6E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104FD1-D446-47F7-B2C8-6A1B6F9E7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DC4E21-A439-4506-ACD0-7057C14C3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52142-B6DF-4194-90F2-6203B82F8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305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0039F0-2AEE-4C7C-A122-722B03BFC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D7D6F-FC99-45B8-B7EB-25CBC5329E6E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0E9DDB-9C26-4023-B878-7BDF4E946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4A2C86-6763-435C-8EBA-68487ACB5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52142-B6DF-4194-90F2-6203B82F8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907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94F2B-71A1-42E6-AD76-D0A3CFDBC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07895-97D8-482A-BF52-E34724FFA1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6A14A6-B2A0-4834-B0DD-A59490934C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D9FB9C-BAA9-4870-890B-F4B81C9E6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D7D6F-FC99-45B8-B7EB-25CBC5329E6E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C5E4C4-7621-496C-9D9D-87D90ED0B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DE9A02-66B9-4CC7-ADED-A5ED03B93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52142-B6DF-4194-90F2-6203B82F8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288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2D864-A794-4D59-85AF-957AB1400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B2FC05-6EB3-4B20-9DD1-2320B3C590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CF5558-1165-407F-A04C-77463723F7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632B28-C890-4F19-83D2-C0D8B1E7C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D7D6F-FC99-45B8-B7EB-25CBC5329E6E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EC65FD-04CA-4AD9-B50D-F90AEFEE6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37060E-9724-4D1E-9171-2F518B40F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52142-B6DF-4194-90F2-6203B82F8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02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43A5C6-6684-458E-9B8B-3A18ACD0C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E205CB-FEE9-4F1E-802C-70444A8A30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049E23-723A-4389-AD06-B9EE29255B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D7D6F-FC99-45B8-B7EB-25CBC5329E6E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3ABEBE-E2C3-4F82-ACB7-690609897F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6871E2-48C0-43F5-A2E0-2313A58E08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52142-B6DF-4194-90F2-6203B82F8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224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marymentorschool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tmarymentorschool.org/uploads/1/1/8/7/118701703/fy24-income-verification-form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edchoice@education.ohio.gov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file:///G:\My%20Drive\EdChoice%20Google%20Drive\FY25%20EdChoice%20Forms\EdChoice-Expansion-Award-Amounts-FY25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edchoice@stmarysmentor.or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EC1FC-0894-4B7E-8382-38DC97B0F5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FF0000"/>
                </a:solidFill>
              </a:rPr>
              <a:t>EdChoice</a:t>
            </a:r>
            <a:r>
              <a:rPr lang="en-US" b="1" dirty="0">
                <a:solidFill>
                  <a:srgbClr val="FF0000"/>
                </a:solidFill>
              </a:rPr>
              <a:t> Scholarship at SMA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70EE37-6C30-4506-92C6-119309A54D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All about the program, questions, and answers</a:t>
            </a:r>
          </a:p>
        </p:txBody>
      </p:sp>
    </p:spTree>
    <p:extLst>
      <p:ext uri="{BB962C8B-B14F-4D97-AF65-F5344CB8AC3E}">
        <p14:creationId xmlns:p14="http://schemas.microsoft.com/office/powerpoint/2010/main" val="1497652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3AD2D-D49B-4588-84F9-FBEC05214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</a:t>
            </a:r>
            <a:r>
              <a:rPr lang="en-US" dirty="0" err="1"/>
              <a:t>EdChoice</a:t>
            </a:r>
            <a:r>
              <a:rPr lang="en-US" dirty="0"/>
              <a:t>?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B3FD80-0EEC-4960-9375-0819D8837B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EdChoice</a:t>
            </a:r>
            <a:r>
              <a:rPr lang="en-US" dirty="0"/>
              <a:t> is an income-based program in the state of Ohio that offers discounts or full scholarships to parents who choose a Catholic Education for their child(ren.)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Recently, the government passed a bill to allow more families to benefit from this program by offering full to partial tuition amounts to families in the state of Ohio, depending on their income level.</a:t>
            </a:r>
          </a:p>
        </p:txBody>
      </p:sp>
    </p:spTree>
    <p:extLst>
      <p:ext uri="{BB962C8B-B14F-4D97-AF65-F5344CB8AC3E}">
        <p14:creationId xmlns:p14="http://schemas.microsoft.com/office/powerpoint/2010/main" val="3667175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F76ED-9FED-4106-8669-B07FB5E09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550"/>
            <a:ext cx="10515600" cy="1325563"/>
          </a:xfrm>
        </p:spPr>
        <p:txBody>
          <a:bodyPr/>
          <a:lstStyle/>
          <a:p>
            <a:r>
              <a:rPr lang="en-US" dirty="0"/>
              <a:t>How do I apply for </a:t>
            </a:r>
            <a:r>
              <a:rPr lang="en-US" dirty="0" err="1"/>
              <a:t>EdChoice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EB7C45-2DCE-46D4-A460-C88A2A5437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6173"/>
            <a:ext cx="10515600" cy="54952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00" dirty="0"/>
              <a:t>You will find everything you need to apply for </a:t>
            </a:r>
            <a:r>
              <a:rPr lang="en-US" sz="1900" dirty="0" err="1"/>
              <a:t>EdChoice</a:t>
            </a:r>
            <a:r>
              <a:rPr lang="en-US" sz="1900" dirty="0"/>
              <a:t> by visiting our website, </a:t>
            </a:r>
            <a:r>
              <a:rPr lang="en-US" sz="1900" dirty="0">
                <a:hlinkClick r:id="rId2"/>
              </a:rPr>
              <a:t>http://www.stmarymentorschool.org</a:t>
            </a:r>
            <a:r>
              <a:rPr lang="en-US" sz="1900" dirty="0"/>
              <a:t>, and clicking on the “Admissions” tab, then </a:t>
            </a:r>
            <a:r>
              <a:rPr lang="en-US" sz="1900" dirty="0" smtClean="0"/>
              <a:t>“Scholarships/Tuition </a:t>
            </a:r>
            <a:r>
              <a:rPr lang="en-US" sz="1900" dirty="0" smtClean="0"/>
              <a:t>Assistance.”</a:t>
            </a:r>
          </a:p>
          <a:p>
            <a:pPr marL="0" indent="0">
              <a:buNone/>
            </a:pPr>
            <a:endParaRPr lang="en-US" sz="1900" dirty="0"/>
          </a:p>
          <a:p>
            <a:pPr marL="0" indent="0">
              <a:buNone/>
            </a:pPr>
            <a:r>
              <a:rPr lang="en-US" sz="1900" dirty="0"/>
              <a:t>The following forms need to be filled out and returned to the school:</a:t>
            </a:r>
          </a:p>
          <a:p>
            <a:r>
              <a:rPr lang="en-US" sz="1900" dirty="0" err="1" smtClean="0"/>
              <a:t>EdChoice</a:t>
            </a:r>
            <a:r>
              <a:rPr lang="en-US" sz="1900" dirty="0" smtClean="0"/>
              <a:t> Scholarship Request Form</a:t>
            </a:r>
            <a:endParaRPr lang="en-US" sz="1900" dirty="0" smtClean="0"/>
          </a:p>
          <a:p>
            <a:pPr marL="0" indent="0">
              <a:buNone/>
            </a:pPr>
            <a:endParaRPr lang="en-US" sz="1900" dirty="0"/>
          </a:p>
          <a:p>
            <a:pPr marL="0" indent="0">
              <a:buNone/>
            </a:pPr>
            <a:r>
              <a:rPr lang="en-US" sz="1900" dirty="0"/>
              <a:t>Please also provide: </a:t>
            </a:r>
          </a:p>
          <a:p>
            <a:r>
              <a:rPr lang="en-US" sz="1900" dirty="0"/>
              <a:t>Proof of Address – Utility bill </a:t>
            </a:r>
            <a:r>
              <a:rPr lang="en-US" sz="1900" dirty="0" smtClean="0"/>
              <a:t>preferred showing service address and billing address</a:t>
            </a:r>
            <a:endParaRPr lang="en-US" sz="1900" dirty="0"/>
          </a:p>
          <a:p>
            <a:r>
              <a:rPr lang="en-US" sz="1900" dirty="0"/>
              <a:t>Copy of the student’s birth certificate to expedite your application – if this is not provided, it will delay your application from </a:t>
            </a:r>
            <a:r>
              <a:rPr lang="en-US" sz="1900" dirty="0" smtClean="0"/>
              <a:t>being </a:t>
            </a:r>
            <a:r>
              <a:rPr lang="en-US" sz="1900" dirty="0"/>
              <a:t>processed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93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D50E5-9B19-43E9-9E28-AF17D2169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Income Verification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2CE9CC-DFA5-4F36-93FB-6B80A1C2EC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88240"/>
          </a:xfrm>
        </p:spPr>
        <p:txBody>
          <a:bodyPr>
            <a:normAutofit/>
          </a:bodyPr>
          <a:lstStyle/>
          <a:p>
            <a:r>
              <a:rPr lang="en-US" sz="2200" dirty="0"/>
              <a:t>ODE requires ALL parents to submit their income via the OH-ID website, or by mailing in the required information.</a:t>
            </a:r>
          </a:p>
          <a:p>
            <a:r>
              <a:rPr lang="en-US" sz="2200" dirty="0"/>
              <a:t>To create your OH-ID, please use the instructions on the </a:t>
            </a:r>
            <a:r>
              <a:rPr lang="en-US" sz="2200" dirty="0" smtClean="0"/>
              <a:t>Scholarships/Tuition </a:t>
            </a:r>
            <a:r>
              <a:rPr lang="en-US" sz="2200" dirty="0"/>
              <a:t>Assistance tab on our </a:t>
            </a:r>
            <a:r>
              <a:rPr lang="en-US" sz="2200" dirty="0" smtClean="0"/>
              <a:t>website.</a:t>
            </a:r>
          </a:p>
          <a:p>
            <a:r>
              <a:rPr lang="en-US" sz="2200" dirty="0" smtClean="0"/>
              <a:t>If </a:t>
            </a:r>
            <a:r>
              <a:rPr lang="en-US" sz="2200" dirty="0"/>
              <a:t>you choose to mail in your income documents, please </a:t>
            </a:r>
            <a:r>
              <a:rPr lang="en-US" sz="2200" dirty="0" smtClean="0"/>
              <a:t>note </a:t>
            </a:r>
            <a:r>
              <a:rPr lang="en-US" sz="2200" dirty="0"/>
              <a:t>that it does take longer to process your application through ODE. You can find the form on our website titled: </a:t>
            </a:r>
            <a:r>
              <a:rPr lang="en-US" sz="2200" dirty="0" smtClean="0">
                <a:hlinkClick r:id="rId2"/>
              </a:rPr>
              <a:t>​</a:t>
            </a:r>
            <a:r>
              <a:rPr lang="en-US" sz="2200" dirty="0" smtClean="0"/>
              <a:t>Income Verification Form. You </a:t>
            </a:r>
            <a:r>
              <a:rPr lang="en-US" sz="2200" dirty="0"/>
              <a:t>are responsible for mailing in these documents if you choose this option.</a:t>
            </a:r>
          </a:p>
          <a:p>
            <a:r>
              <a:rPr lang="en-US" sz="2200" dirty="0"/>
              <a:t>You </a:t>
            </a:r>
            <a:r>
              <a:rPr lang="en-US" sz="2200" u="sng" dirty="0"/>
              <a:t>do not</a:t>
            </a:r>
            <a:r>
              <a:rPr lang="en-US" sz="2200" dirty="0"/>
              <a:t> need to complete the Income Verification form if you verify your income on the OH-ID website.</a:t>
            </a:r>
          </a:p>
        </p:txBody>
      </p:sp>
    </p:spTree>
    <p:extLst>
      <p:ext uri="{BB962C8B-B14F-4D97-AF65-F5344CB8AC3E}">
        <p14:creationId xmlns:p14="http://schemas.microsoft.com/office/powerpoint/2010/main" val="3688965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CC2E0-256E-42E7-9546-7B842D874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with OH-ID Income Verification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25D15-3D6E-4DF0-A5C4-3370556C04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are having issues with the website for income verification, please request a call by emailing them at </a:t>
            </a:r>
            <a:r>
              <a:rPr lang="en-US" dirty="0">
                <a:hlinkClick r:id="rId2"/>
              </a:rPr>
              <a:t>edchoice@education.ohio.gov</a:t>
            </a:r>
            <a:r>
              <a:rPr lang="en-US" dirty="0"/>
              <a:t> and they will get back to you as soon as possible.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We are happy </a:t>
            </a:r>
            <a:r>
              <a:rPr lang="en-US" dirty="0"/>
              <a:t>to answer any questions about the application process, but unfortunately </a:t>
            </a:r>
            <a:r>
              <a:rPr lang="en-US" dirty="0" smtClean="0"/>
              <a:t>some income </a:t>
            </a:r>
            <a:r>
              <a:rPr lang="en-US" dirty="0"/>
              <a:t>verification questions </a:t>
            </a:r>
            <a:r>
              <a:rPr lang="en-US" dirty="0" smtClean="0"/>
              <a:t>will need to be answered by ODE since </a:t>
            </a:r>
            <a:r>
              <a:rPr lang="en-US" dirty="0"/>
              <a:t>we do not have access to that portion of the website on the provider side. </a:t>
            </a:r>
          </a:p>
        </p:txBody>
      </p:sp>
    </p:spTree>
    <p:extLst>
      <p:ext uri="{BB962C8B-B14F-4D97-AF65-F5344CB8AC3E}">
        <p14:creationId xmlns:p14="http://schemas.microsoft.com/office/powerpoint/2010/main" val="2275314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EF3DE-5C55-4870-9760-20B81FAE1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Updated </a:t>
            </a:r>
            <a:r>
              <a:rPr lang="en-US" dirty="0" err="1"/>
              <a:t>EdChoice</a:t>
            </a:r>
            <a:r>
              <a:rPr lang="en-US" dirty="0"/>
              <a:t> Award Scale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awards for 2024-2025 have changed and most families will be eligible for a higher award than last year. Please see the following document on our Scholarships/Tuition Assistance page:</a:t>
            </a:r>
          </a:p>
          <a:p>
            <a:pPr marL="0" indent="0">
              <a:buNone/>
            </a:pPr>
            <a:r>
              <a:rPr lang="en-US" dirty="0" smtClean="0">
                <a:hlinkClick r:id="rId2" action="ppaction://hlinkfile"/>
              </a:rPr>
              <a:t>Income Eligibility Awards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If you have questions determining your FPL, you can try a google search for “federal poverty level” and many calculators are available.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609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42255-7242-4079-8932-EB06CCF97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long do applications take to process?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954BEE-244B-49B4-A5D9-1BBEB02913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ODE has stated that </a:t>
            </a:r>
            <a:r>
              <a:rPr lang="en-US" dirty="0" smtClean="0"/>
              <a:t>new applications </a:t>
            </a:r>
            <a:r>
              <a:rPr lang="en-US" dirty="0"/>
              <a:t>are currently </a:t>
            </a:r>
            <a:r>
              <a:rPr lang="en-US" dirty="0" smtClean="0"/>
              <a:t>taking </a:t>
            </a:r>
            <a:r>
              <a:rPr lang="en-US" dirty="0" smtClean="0"/>
              <a:t>2-4 </a:t>
            </a:r>
            <a:r>
              <a:rPr lang="en-US" dirty="0"/>
              <a:t>weeks to </a:t>
            </a:r>
            <a:r>
              <a:rPr lang="en-US" dirty="0" smtClean="0"/>
              <a:t>process.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Please make sure to submit your application and complete your income verification as soon as possible to avoid delays in funding. </a:t>
            </a:r>
          </a:p>
        </p:txBody>
      </p:sp>
    </p:spTree>
    <p:extLst>
      <p:ext uri="{BB962C8B-B14F-4D97-AF65-F5344CB8AC3E}">
        <p14:creationId xmlns:p14="http://schemas.microsoft.com/office/powerpoint/2010/main" val="805025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0236" y="358588"/>
            <a:ext cx="975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Still have questions?</a:t>
            </a:r>
            <a:endParaRPr lang="en-US" sz="4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0236" y="1945341"/>
            <a:ext cx="97536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Please feel free to reach out to Mrs. Kubiak at: </a:t>
            </a:r>
            <a:r>
              <a:rPr lang="en-US" sz="3200" dirty="0" smtClean="0">
                <a:hlinkClick r:id="rId2"/>
              </a:rPr>
              <a:t>edchoice@stmarysmentor.org</a:t>
            </a:r>
            <a:r>
              <a:rPr lang="en-US" sz="3200" dirty="0" smtClean="0"/>
              <a:t> </a:t>
            </a:r>
          </a:p>
          <a:p>
            <a:pPr algn="ctr"/>
            <a:r>
              <a:rPr lang="en-US" sz="3200" dirty="0" smtClean="0"/>
              <a:t>and she will be happy to help you! 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/>
          </a:p>
          <a:p>
            <a:pPr algn="ctr"/>
            <a:r>
              <a:rPr lang="en-US" sz="2800" dirty="0" smtClean="0"/>
              <a:t>Thank you for choosing St. Mary of the Assumption School!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12741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522</Words>
  <Application>Microsoft Office PowerPoint</Application>
  <PresentationFormat>Widescreen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EdChoice Scholarship at SMA</vt:lpstr>
      <vt:lpstr>What is EdChoice? </vt:lpstr>
      <vt:lpstr>How do I apply for EdChoice?</vt:lpstr>
      <vt:lpstr>Income Verification</vt:lpstr>
      <vt:lpstr>Issues with OH-ID Income Verification</vt:lpstr>
      <vt:lpstr>Updated EdChoice Award Scale</vt:lpstr>
      <vt:lpstr>How long do applications take to process?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EdChoice at SMA</dc:title>
  <dc:creator>Jennifer Kubiak</dc:creator>
  <cp:lastModifiedBy>Jennifer Kubiak</cp:lastModifiedBy>
  <cp:revision>17</cp:revision>
  <dcterms:created xsi:type="dcterms:W3CDTF">2023-08-01T18:00:29Z</dcterms:created>
  <dcterms:modified xsi:type="dcterms:W3CDTF">2024-02-07T17:37:24Z</dcterms:modified>
</cp:coreProperties>
</file>